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A1759-B4E7-4800-B94F-6E44434881DD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92B6230A-1067-4EA4-A009-2CE3572BBBBB}">
      <dgm:prSet phldrT="[Testo]"/>
      <dgm:spPr/>
      <dgm:t>
        <a:bodyPr/>
        <a:lstStyle/>
        <a:p>
          <a:r>
            <a:rPr lang="it-IT" dirty="0" smtClean="0"/>
            <a:t>Equità</a:t>
          </a:r>
          <a:endParaRPr lang="it-IT" dirty="0"/>
        </a:p>
      </dgm:t>
    </dgm:pt>
    <dgm:pt modelId="{3C6DD080-31F0-4831-B255-63AA99C7BE0E}" type="parTrans" cxnId="{1440AEA8-E6BB-4287-A23B-7DAFA508D59D}">
      <dgm:prSet/>
      <dgm:spPr/>
      <dgm:t>
        <a:bodyPr/>
        <a:lstStyle/>
        <a:p>
          <a:endParaRPr lang="it-IT"/>
        </a:p>
      </dgm:t>
    </dgm:pt>
    <dgm:pt modelId="{60F89ECE-41EB-4C9B-AC70-78F4DCB30E6E}" type="sibTrans" cxnId="{1440AEA8-E6BB-4287-A23B-7DAFA508D59D}">
      <dgm:prSet/>
      <dgm:spPr/>
      <dgm:t>
        <a:bodyPr/>
        <a:lstStyle/>
        <a:p>
          <a:endParaRPr lang="it-IT"/>
        </a:p>
      </dgm:t>
    </dgm:pt>
    <dgm:pt modelId="{E07F627A-A375-40AC-986F-522DA3B3CB39}">
      <dgm:prSet phldrT="[Testo]"/>
      <dgm:spPr/>
      <dgm:t>
        <a:bodyPr/>
        <a:lstStyle/>
        <a:p>
          <a:r>
            <a:rPr lang="it-IT" dirty="0" smtClean="0"/>
            <a:t>Modernità</a:t>
          </a:r>
          <a:endParaRPr lang="it-IT" dirty="0"/>
        </a:p>
      </dgm:t>
    </dgm:pt>
    <dgm:pt modelId="{2B2FBAF2-8D48-4369-8B4C-D7C279C1603B}" type="parTrans" cxnId="{502FF19E-4319-4E85-9BFA-EC8E3382F8AD}">
      <dgm:prSet/>
      <dgm:spPr/>
      <dgm:t>
        <a:bodyPr/>
        <a:lstStyle/>
        <a:p>
          <a:endParaRPr lang="it-IT"/>
        </a:p>
      </dgm:t>
    </dgm:pt>
    <dgm:pt modelId="{680BDC04-91A6-4B54-B4A4-A2AE1E66A62A}" type="sibTrans" cxnId="{502FF19E-4319-4E85-9BFA-EC8E3382F8AD}">
      <dgm:prSet/>
      <dgm:spPr/>
      <dgm:t>
        <a:bodyPr/>
        <a:lstStyle/>
        <a:p>
          <a:endParaRPr lang="it-IT"/>
        </a:p>
      </dgm:t>
    </dgm:pt>
    <dgm:pt modelId="{5B1216DE-A0DC-47DF-BDC8-BEAFFC525C21}">
      <dgm:prSet phldrT="[Testo]"/>
      <dgm:spPr/>
      <dgm:t>
        <a:bodyPr/>
        <a:lstStyle/>
        <a:p>
          <a:r>
            <a:rPr lang="it-IT" dirty="0" smtClean="0"/>
            <a:t>Vicinanza</a:t>
          </a:r>
          <a:endParaRPr lang="it-IT" dirty="0"/>
        </a:p>
      </dgm:t>
    </dgm:pt>
    <dgm:pt modelId="{AD4194EA-AEAF-4B4F-9475-830B40191228}" type="parTrans" cxnId="{76F052F5-B8A4-482A-9021-54424136F590}">
      <dgm:prSet/>
      <dgm:spPr/>
      <dgm:t>
        <a:bodyPr/>
        <a:lstStyle/>
        <a:p>
          <a:endParaRPr lang="it-IT"/>
        </a:p>
      </dgm:t>
    </dgm:pt>
    <dgm:pt modelId="{D97F2DB1-7DB4-4018-A37D-EE97456B2E9B}" type="sibTrans" cxnId="{76F052F5-B8A4-482A-9021-54424136F590}">
      <dgm:prSet/>
      <dgm:spPr/>
      <dgm:t>
        <a:bodyPr/>
        <a:lstStyle/>
        <a:p>
          <a:endParaRPr lang="it-IT"/>
        </a:p>
      </dgm:t>
    </dgm:pt>
    <dgm:pt modelId="{15F59F0A-1432-4DE3-B9C7-5449FCE42373}">
      <dgm:prSet phldrT="[Testo]"/>
      <dgm:spPr/>
      <dgm:t>
        <a:bodyPr/>
        <a:lstStyle/>
        <a:p>
          <a:r>
            <a:rPr lang="it-IT" dirty="0" smtClean="0"/>
            <a:t>Etica</a:t>
          </a:r>
          <a:endParaRPr lang="it-IT" dirty="0"/>
        </a:p>
      </dgm:t>
    </dgm:pt>
    <dgm:pt modelId="{C9610357-7AF6-48DF-A6C0-3AC0B1F6B094}" type="parTrans" cxnId="{C566E075-805F-4F5C-A241-EAD1D1E95AE6}">
      <dgm:prSet/>
      <dgm:spPr/>
      <dgm:t>
        <a:bodyPr/>
        <a:lstStyle/>
        <a:p>
          <a:endParaRPr lang="it-IT"/>
        </a:p>
      </dgm:t>
    </dgm:pt>
    <dgm:pt modelId="{96F7F0C1-73D4-4989-ADFA-5944BFAD2C8D}" type="sibTrans" cxnId="{C566E075-805F-4F5C-A241-EAD1D1E95AE6}">
      <dgm:prSet/>
      <dgm:spPr/>
      <dgm:t>
        <a:bodyPr/>
        <a:lstStyle/>
        <a:p>
          <a:endParaRPr lang="it-IT"/>
        </a:p>
      </dgm:t>
    </dgm:pt>
    <dgm:pt modelId="{A9E9D635-8A0D-486C-8B05-9EF535300857}">
      <dgm:prSet phldrT="[Testo]"/>
      <dgm:spPr/>
      <dgm:t>
        <a:bodyPr/>
        <a:lstStyle/>
        <a:p>
          <a:r>
            <a:rPr lang="it-IT" dirty="0" smtClean="0"/>
            <a:t>Affidabilità</a:t>
          </a:r>
          <a:endParaRPr lang="it-IT" dirty="0"/>
        </a:p>
      </dgm:t>
    </dgm:pt>
    <dgm:pt modelId="{02D71780-5803-4A94-B1CE-104F7D153AE9}" type="parTrans" cxnId="{49655FD0-F493-4894-8B3F-CC3F1115D23A}">
      <dgm:prSet/>
      <dgm:spPr/>
      <dgm:t>
        <a:bodyPr/>
        <a:lstStyle/>
        <a:p>
          <a:endParaRPr lang="it-IT"/>
        </a:p>
      </dgm:t>
    </dgm:pt>
    <dgm:pt modelId="{7254A03E-C5AC-48E7-BF5B-6C23B1FC28EA}" type="sibTrans" cxnId="{49655FD0-F493-4894-8B3F-CC3F1115D23A}">
      <dgm:prSet/>
      <dgm:spPr/>
      <dgm:t>
        <a:bodyPr/>
        <a:lstStyle/>
        <a:p>
          <a:endParaRPr lang="it-IT"/>
        </a:p>
      </dgm:t>
    </dgm:pt>
    <dgm:pt modelId="{82E33527-88E7-4B5C-B996-BBA3834BF472}" type="pres">
      <dgm:prSet presAssocID="{9C1A1759-B4E7-4800-B94F-6E44434881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91CA1CB-E111-4C18-B44D-828AF1FC5A6D}" type="pres">
      <dgm:prSet presAssocID="{92B6230A-1067-4EA4-A009-2CE3572BBBBB}" presName="parentLin" presStyleCnt="0"/>
      <dgm:spPr/>
    </dgm:pt>
    <dgm:pt modelId="{9595D42A-4FB5-4F92-95A8-F4F1E50FBB58}" type="pres">
      <dgm:prSet presAssocID="{92B6230A-1067-4EA4-A009-2CE3572BBBBB}" presName="parentLeftMargin" presStyleLbl="node1" presStyleIdx="0" presStyleCnt="5"/>
      <dgm:spPr/>
      <dgm:t>
        <a:bodyPr/>
        <a:lstStyle/>
        <a:p>
          <a:endParaRPr lang="it-IT"/>
        </a:p>
      </dgm:t>
    </dgm:pt>
    <dgm:pt modelId="{A01BC2C5-229B-4DE3-92EF-0DBC8730B8A5}" type="pres">
      <dgm:prSet presAssocID="{92B6230A-1067-4EA4-A009-2CE3572BBBB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FCD7BF2-0903-42DC-911A-2645034484EF}" type="pres">
      <dgm:prSet presAssocID="{92B6230A-1067-4EA4-A009-2CE3572BBBBB}" presName="negativeSpace" presStyleCnt="0"/>
      <dgm:spPr/>
    </dgm:pt>
    <dgm:pt modelId="{411FFB38-A88C-4C37-9BD7-1D199CC7DEBD}" type="pres">
      <dgm:prSet presAssocID="{92B6230A-1067-4EA4-A009-2CE3572BBBBB}" presName="childText" presStyleLbl="conFgAcc1" presStyleIdx="0" presStyleCnt="5">
        <dgm:presLayoutVars>
          <dgm:bulletEnabled val="1"/>
        </dgm:presLayoutVars>
      </dgm:prSet>
      <dgm:spPr/>
    </dgm:pt>
    <dgm:pt modelId="{56C5AE64-88EA-4CA7-A055-D956EA92D587}" type="pres">
      <dgm:prSet presAssocID="{60F89ECE-41EB-4C9B-AC70-78F4DCB30E6E}" presName="spaceBetweenRectangles" presStyleCnt="0"/>
      <dgm:spPr/>
    </dgm:pt>
    <dgm:pt modelId="{B7190C76-7784-4367-8825-595D6B8305CE}" type="pres">
      <dgm:prSet presAssocID="{E07F627A-A375-40AC-986F-522DA3B3CB39}" presName="parentLin" presStyleCnt="0"/>
      <dgm:spPr/>
    </dgm:pt>
    <dgm:pt modelId="{29FEEEF5-B010-43D8-ABF8-B8A7465C06C2}" type="pres">
      <dgm:prSet presAssocID="{E07F627A-A375-40AC-986F-522DA3B3CB39}" presName="parentLeftMargin" presStyleLbl="node1" presStyleIdx="0" presStyleCnt="5"/>
      <dgm:spPr/>
      <dgm:t>
        <a:bodyPr/>
        <a:lstStyle/>
        <a:p>
          <a:endParaRPr lang="it-IT"/>
        </a:p>
      </dgm:t>
    </dgm:pt>
    <dgm:pt modelId="{7091BD2B-4C6F-4734-8DF6-8FA1657BA140}" type="pres">
      <dgm:prSet presAssocID="{E07F627A-A375-40AC-986F-522DA3B3CB39}" presName="parentText" presStyleLbl="node1" presStyleIdx="1" presStyleCnt="5" custLinFactNeighborX="-1792" custLinFactNeighborY="-1782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4A1666-AF3C-405C-9F44-3C082F01DEDC}" type="pres">
      <dgm:prSet presAssocID="{E07F627A-A375-40AC-986F-522DA3B3CB39}" presName="negativeSpace" presStyleCnt="0"/>
      <dgm:spPr/>
    </dgm:pt>
    <dgm:pt modelId="{E291826F-1BD0-4583-8E25-6ACFCBA123C3}" type="pres">
      <dgm:prSet presAssocID="{E07F627A-A375-40AC-986F-522DA3B3CB39}" presName="childText" presStyleLbl="conFgAcc1" presStyleIdx="1" presStyleCnt="5">
        <dgm:presLayoutVars>
          <dgm:bulletEnabled val="1"/>
        </dgm:presLayoutVars>
      </dgm:prSet>
      <dgm:spPr/>
    </dgm:pt>
    <dgm:pt modelId="{B4C13F48-C0E7-4247-804D-8548287DA551}" type="pres">
      <dgm:prSet presAssocID="{680BDC04-91A6-4B54-B4A4-A2AE1E66A62A}" presName="spaceBetweenRectangles" presStyleCnt="0"/>
      <dgm:spPr/>
    </dgm:pt>
    <dgm:pt modelId="{8E1AA84B-189E-43E0-9B5B-9D18944320B2}" type="pres">
      <dgm:prSet presAssocID="{5B1216DE-A0DC-47DF-BDC8-BEAFFC525C21}" presName="parentLin" presStyleCnt="0"/>
      <dgm:spPr/>
    </dgm:pt>
    <dgm:pt modelId="{AB7BECCD-C8B9-4030-8F2E-95922DFE9D8A}" type="pres">
      <dgm:prSet presAssocID="{5B1216DE-A0DC-47DF-BDC8-BEAFFC525C21}" presName="parentLeftMargin" presStyleLbl="node1" presStyleIdx="1" presStyleCnt="5"/>
      <dgm:spPr/>
      <dgm:t>
        <a:bodyPr/>
        <a:lstStyle/>
        <a:p>
          <a:endParaRPr lang="it-IT"/>
        </a:p>
      </dgm:t>
    </dgm:pt>
    <dgm:pt modelId="{21C8C4F6-2F01-4B82-8FE8-3C5D066E141C}" type="pres">
      <dgm:prSet presAssocID="{5B1216DE-A0DC-47DF-BDC8-BEAFFC525C2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0496A7-06D7-4DA3-B70D-77D0E7DA1D45}" type="pres">
      <dgm:prSet presAssocID="{5B1216DE-A0DC-47DF-BDC8-BEAFFC525C21}" presName="negativeSpace" presStyleCnt="0"/>
      <dgm:spPr/>
    </dgm:pt>
    <dgm:pt modelId="{4EF04515-2896-46DC-BC37-4DD4297B302E}" type="pres">
      <dgm:prSet presAssocID="{5B1216DE-A0DC-47DF-BDC8-BEAFFC525C21}" presName="childText" presStyleLbl="conFgAcc1" presStyleIdx="2" presStyleCnt="5">
        <dgm:presLayoutVars>
          <dgm:bulletEnabled val="1"/>
        </dgm:presLayoutVars>
      </dgm:prSet>
      <dgm:spPr/>
    </dgm:pt>
    <dgm:pt modelId="{986964FC-20D1-456C-995E-6176A18C0A49}" type="pres">
      <dgm:prSet presAssocID="{D97F2DB1-7DB4-4018-A37D-EE97456B2E9B}" presName="spaceBetweenRectangles" presStyleCnt="0"/>
      <dgm:spPr/>
    </dgm:pt>
    <dgm:pt modelId="{1B05279F-55BE-457B-B121-811788440FF7}" type="pres">
      <dgm:prSet presAssocID="{15F59F0A-1432-4DE3-B9C7-5449FCE42373}" presName="parentLin" presStyleCnt="0"/>
      <dgm:spPr/>
    </dgm:pt>
    <dgm:pt modelId="{CF575071-7EC4-4685-AF94-038CA5C30D47}" type="pres">
      <dgm:prSet presAssocID="{15F59F0A-1432-4DE3-B9C7-5449FCE42373}" presName="parentLeftMargin" presStyleLbl="node1" presStyleIdx="2" presStyleCnt="5"/>
      <dgm:spPr/>
      <dgm:t>
        <a:bodyPr/>
        <a:lstStyle/>
        <a:p>
          <a:endParaRPr lang="it-IT"/>
        </a:p>
      </dgm:t>
    </dgm:pt>
    <dgm:pt modelId="{62321F48-98E8-4DD0-8F76-02D38CB90EF4}" type="pres">
      <dgm:prSet presAssocID="{15F59F0A-1432-4DE3-B9C7-5449FCE4237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9E1C315-5711-4107-8CC3-60B38D77658F}" type="pres">
      <dgm:prSet presAssocID="{15F59F0A-1432-4DE3-B9C7-5449FCE42373}" presName="negativeSpace" presStyleCnt="0"/>
      <dgm:spPr/>
    </dgm:pt>
    <dgm:pt modelId="{16539CC8-7893-4843-801C-B00A56A7B519}" type="pres">
      <dgm:prSet presAssocID="{15F59F0A-1432-4DE3-B9C7-5449FCE42373}" presName="childText" presStyleLbl="conFgAcc1" presStyleIdx="3" presStyleCnt="5">
        <dgm:presLayoutVars>
          <dgm:bulletEnabled val="1"/>
        </dgm:presLayoutVars>
      </dgm:prSet>
      <dgm:spPr/>
    </dgm:pt>
    <dgm:pt modelId="{A4C63E65-0792-4180-B66D-6B9519CAF6D1}" type="pres">
      <dgm:prSet presAssocID="{96F7F0C1-73D4-4989-ADFA-5944BFAD2C8D}" presName="spaceBetweenRectangles" presStyleCnt="0"/>
      <dgm:spPr/>
    </dgm:pt>
    <dgm:pt modelId="{13DB76ED-104D-4E20-B303-1C8C386B2FAB}" type="pres">
      <dgm:prSet presAssocID="{A9E9D635-8A0D-486C-8B05-9EF535300857}" presName="parentLin" presStyleCnt="0"/>
      <dgm:spPr/>
    </dgm:pt>
    <dgm:pt modelId="{4EFD99E7-5CB5-409A-B6C4-CDF5D15A9A84}" type="pres">
      <dgm:prSet presAssocID="{A9E9D635-8A0D-486C-8B05-9EF535300857}" presName="parentLeftMargin" presStyleLbl="node1" presStyleIdx="3" presStyleCnt="5"/>
      <dgm:spPr/>
      <dgm:t>
        <a:bodyPr/>
        <a:lstStyle/>
        <a:p>
          <a:endParaRPr lang="it-IT"/>
        </a:p>
      </dgm:t>
    </dgm:pt>
    <dgm:pt modelId="{1F82B25E-6262-43BE-97FB-A2BB35C5AEE4}" type="pres">
      <dgm:prSet presAssocID="{A9E9D635-8A0D-486C-8B05-9EF53530085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ABB275-1535-4AF8-AEEF-A68D3FD6EAF9}" type="pres">
      <dgm:prSet presAssocID="{A9E9D635-8A0D-486C-8B05-9EF535300857}" presName="negativeSpace" presStyleCnt="0"/>
      <dgm:spPr/>
    </dgm:pt>
    <dgm:pt modelId="{F88E575B-E1CC-479E-8299-651C24D646B4}" type="pres">
      <dgm:prSet presAssocID="{A9E9D635-8A0D-486C-8B05-9EF53530085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9655FD0-F493-4894-8B3F-CC3F1115D23A}" srcId="{9C1A1759-B4E7-4800-B94F-6E44434881DD}" destId="{A9E9D635-8A0D-486C-8B05-9EF535300857}" srcOrd="4" destOrd="0" parTransId="{02D71780-5803-4A94-B1CE-104F7D153AE9}" sibTransId="{7254A03E-C5AC-48E7-BF5B-6C23B1FC28EA}"/>
    <dgm:cxn modelId="{CCB4D0DA-4D17-4F66-92FD-28E5D34159D6}" type="presOf" srcId="{92B6230A-1067-4EA4-A009-2CE3572BBBBB}" destId="{9595D42A-4FB5-4F92-95A8-F4F1E50FBB58}" srcOrd="0" destOrd="0" presId="urn:microsoft.com/office/officeart/2005/8/layout/list1"/>
    <dgm:cxn modelId="{226C3B79-7DCB-4B40-9E5E-4B7FE77E4D07}" type="presOf" srcId="{E07F627A-A375-40AC-986F-522DA3B3CB39}" destId="{7091BD2B-4C6F-4734-8DF6-8FA1657BA140}" srcOrd="1" destOrd="0" presId="urn:microsoft.com/office/officeart/2005/8/layout/list1"/>
    <dgm:cxn modelId="{CA0673EF-AB52-4405-BE99-4C448C845AD2}" type="presOf" srcId="{15F59F0A-1432-4DE3-B9C7-5449FCE42373}" destId="{62321F48-98E8-4DD0-8F76-02D38CB90EF4}" srcOrd="1" destOrd="0" presId="urn:microsoft.com/office/officeart/2005/8/layout/list1"/>
    <dgm:cxn modelId="{435F15F0-8E82-45DE-B6C8-62E7FF0BDB7F}" type="presOf" srcId="{E07F627A-A375-40AC-986F-522DA3B3CB39}" destId="{29FEEEF5-B010-43D8-ABF8-B8A7465C06C2}" srcOrd="0" destOrd="0" presId="urn:microsoft.com/office/officeart/2005/8/layout/list1"/>
    <dgm:cxn modelId="{C83B3C48-D9BE-40A2-BE77-D0946D474414}" type="presOf" srcId="{A9E9D635-8A0D-486C-8B05-9EF535300857}" destId="{4EFD99E7-5CB5-409A-B6C4-CDF5D15A9A84}" srcOrd="0" destOrd="0" presId="urn:microsoft.com/office/officeart/2005/8/layout/list1"/>
    <dgm:cxn modelId="{C7883F0D-D120-4514-9EFD-980BC80CE10C}" type="presOf" srcId="{92B6230A-1067-4EA4-A009-2CE3572BBBBB}" destId="{A01BC2C5-229B-4DE3-92EF-0DBC8730B8A5}" srcOrd="1" destOrd="0" presId="urn:microsoft.com/office/officeart/2005/8/layout/list1"/>
    <dgm:cxn modelId="{C566E075-805F-4F5C-A241-EAD1D1E95AE6}" srcId="{9C1A1759-B4E7-4800-B94F-6E44434881DD}" destId="{15F59F0A-1432-4DE3-B9C7-5449FCE42373}" srcOrd="3" destOrd="0" parTransId="{C9610357-7AF6-48DF-A6C0-3AC0B1F6B094}" sibTransId="{96F7F0C1-73D4-4989-ADFA-5944BFAD2C8D}"/>
    <dgm:cxn modelId="{502FF19E-4319-4E85-9BFA-EC8E3382F8AD}" srcId="{9C1A1759-B4E7-4800-B94F-6E44434881DD}" destId="{E07F627A-A375-40AC-986F-522DA3B3CB39}" srcOrd="1" destOrd="0" parTransId="{2B2FBAF2-8D48-4369-8B4C-D7C279C1603B}" sibTransId="{680BDC04-91A6-4B54-B4A4-A2AE1E66A62A}"/>
    <dgm:cxn modelId="{29A5D5CE-DB19-43F1-8D5A-CB3E62FC3B26}" type="presOf" srcId="{5B1216DE-A0DC-47DF-BDC8-BEAFFC525C21}" destId="{AB7BECCD-C8B9-4030-8F2E-95922DFE9D8A}" srcOrd="0" destOrd="0" presId="urn:microsoft.com/office/officeart/2005/8/layout/list1"/>
    <dgm:cxn modelId="{76F052F5-B8A4-482A-9021-54424136F590}" srcId="{9C1A1759-B4E7-4800-B94F-6E44434881DD}" destId="{5B1216DE-A0DC-47DF-BDC8-BEAFFC525C21}" srcOrd="2" destOrd="0" parTransId="{AD4194EA-AEAF-4B4F-9475-830B40191228}" sibTransId="{D97F2DB1-7DB4-4018-A37D-EE97456B2E9B}"/>
    <dgm:cxn modelId="{7F1059DB-2B8A-4A58-85BB-AB120CD2F387}" type="presOf" srcId="{9C1A1759-B4E7-4800-B94F-6E44434881DD}" destId="{82E33527-88E7-4B5C-B996-BBA3834BF472}" srcOrd="0" destOrd="0" presId="urn:microsoft.com/office/officeart/2005/8/layout/list1"/>
    <dgm:cxn modelId="{8E95F9AE-EBC5-43CF-BF9B-9C67A3D343B3}" type="presOf" srcId="{5B1216DE-A0DC-47DF-BDC8-BEAFFC525C21}" destId="{21C8C4F6-2F01-4B82-8FE8-3C5D066E141C}" srcOrd="1" destOrd="0" presId="urn:microsoft.com/office/officeart/2005/8/layout/list1"/>
    <dgm:cxn modelId="{9EFAC013-885A-4C5A-B6ED-2089333182E9}" type="presOf" srcId="{15F59F0A-1432-4DE3-B9C7-5449FCE42373}" destId="{CF575071-7EC4-4685-AF94-038CA5C30D47}" srcOrd="0" destOrd="0" presId="urn:microsoft.com/office/officeart/2005/8/layout/list1"/>
    <dgm:cxn modelId="{1440AEA8-E6BB-4287-A23B-7DAFA508D59D}" srcId="{9C1A1759-B4E7-4800-B94F-6E44434881DD}" destId="{92B6230A-1067-4EA4-A009-2CE3572BBBBB}" srcOrd="0" destOrd="0" parTransId="{3C6DD080-31F0-4831-B255-63AA99C7BE0E}" sibTransId="{60F89ECE-41EB-4C9B-AC70-78F4DCB30E6E}"/>
    <dgm:cxn modelId="{8BFAE692-9DA4-4D52-9649-D770CB97535B}" type="presOf" srcId="{A9E9D635-8A0D-486C-8B05-9EF535300857}" destId="{1F82B25E-6262-43BE-97FB-A2BB35C5AEE4}" srcOrd="1" destOrd="0" presId="urn:microsoft.com/office/officeart/2005/8/layout/list1"/>
    <dgm:cxn modelId="{1C25C83C-A903-4FAF-B8D0-F93B06CB8435}" type="presParOf" srcId="{82E33527-88E7-4B5C-B996-BBA3834BF472}" destId="{491CA1CB-E111-4C18-B44D-828AF1FC5A6D}" srcOrd="0" destOrd="0" presId="urn:microsoft.com/office/officeart/2005/8/layout/list1"/>
    <dgm:cxn modelId="{8F605C7E-DC83-4777-A5DA-B8A8E278695B}" type="presParOf" srcId="{491CA1CB-E111-4C18-B44D-828AF1FC5A6D}" destId="{9595D42A-4FB5-4F92-95A8-F4F1E50FBB58}" srcOrd="0" destOrd="0" presId="urn:microsoft.com/office/officeart/2005/8/layout/list1"/>
    <dgm:cxn modelId="{ECFF5580-060D-4867-928A-58F9F09650B3}" type="presParOf" srcId="{491CA1CB-E111-4C18-B44D-828AF1FC5A6D}" destId="{A01BC2C5-229B-4DE3-92EF-0DBC8730B8A5}" srcOrd="1" destOrd="0" presId="urn:microsoft.com/office/officeart/2005/8/layout/list1"/>
    <dgm:cxn modelId="{B7FA44BF-3316-4BE2-8F23-522415243336}" type="presParOf" srcId="{82E33527-88E7-4B5C-B996-BBA3834BF472}" destId="{AFCD7BF2-0903-42DC-911A-2645034484EF}" srcOrd="1" destOrd="0" presId="urn:microsoft.com/office/officeart/2005/8/layout/list1"/>
    <dgm:cxn modelId="{DAC4E863-9165-4925-AD12-A99DF8467E4A}" type="presParOf" srcId="{82E33527-88E7-4B5C-B996-BBA3834BF472}" destId="{411FFB38-A88C-4C37-9BD7-1D199CC7DEBD}" srcOrd="2" destOrd="0" presId="urn:microsoft.com/office/officeart/2005/8/layout/list1"/>
    <dgm:cxn modelId="{BC81DC29-1031-437C-8E57-B5803980DE34}" type="presParOf" srcId="{82E33527-88E7-4B5C-B996-BBA3834BF472}" destId="{56C5AE64-88EA-4CA7-A055-D956EA92D587}" srcOrd="3" destOrd="0" presId="urn:microsoft.com/office/officeart/2005/8/layout/list1"/>
    <dgm:cxn modelId="{1E703A46-5227-4724-8C61-7F0014A00066}" type="presParOf" srcId="{82E33527-88E7-4B5C-B996-BBA3834BF472}" destId="{B7190C76-7784-4367-8825-595D6B8305CE}" srcOrd="4" destOrd="0" presId="urn:microsoft.com/office/officeart/2005/8/layout/list1"/>
    <dgm:cxn modelId="{7CA60BD3-3FE7-4821-A541-B8F46444E86F}" type="presParOf" srcId="{B7190C76-7784-4367-8825-595D6B8305CE}" destId="{29FEEEF5-B010-43D8-ABF8-B8A7465C06C2}" srcOrd="0" destOrd="0" presId="urn:microsoft.com/office/officeart/2005/8/layout/list1"/>
    <dgm:cxn modelId="{ACDEBE17-9B35-4827-8B6D-E2B93FF868DE}" type="presParOf" srcId="{B7190C76-7784-4367-8825-595D6B8305CE}" destId="{7091BD2B-4C6F-4734-8DF6-8FA1657BA140}" srcOrd="1" destOrd="0" presId="urn:microsoft.com/office/officeart/2005/8/layout/list1"/>
    <dgm:cxn modelId="{FEF9D9BE-CB93-4317-BC63-783E07304009}" type="presParOf" srcId="{82E33527-88E7-4B5C-B996-BBA3834BF472}" destId="{CF4A1666-AF3C-405C-9F44-3C082F01DEDC}" srcOrd="5" destOrd="0" presId="urn:microsoft.com/office/officeart/2005/8/layout/list1"/>
    <dgm:cxn modelId="{07A064F3-E1B4-4A3E-B25A-F031DD6CCD89}" type="presParOf" srcId="{82E33527-88E7-4B5C-B996-BBA3834BF472}" destId="{E291826F-1BD0-4583-8E25-6ACFCBA123C3}" srcOrd="6" destOrd="0" presId="urn:microsoft.com/office/officeart/2005/8/layout/list1"/>
    <dgm:cxn modelId="{E02F58CC-0B81-42AF-820B-7F91C4D40733}" type="presParOf" srcId="{82E33527-88E7-4B5C-B996-BBA3834BF472}" destId="{B4C13F48-C0E7-4247-804D-8548287DA551}" srcOrd="7" destOrd="0" presId="urn:microsoft.com/office/officeart/2005/8/layout/list1"/>
    <dgm:cxn modelId="{1339AC52-2B01-4F14-A7FC-47AF5FDAE420}" type="presParOf" srcId="{82E33527-88E7-4B5C-B996-BBA3834BF472}" destId="{8E1AA84B-189E-43E0-9B5B-9D18944320B2}" srcOrd="8" destOrd="0" presId="urn:microsoft.com/office/officeart/2005/8/layout/list1"/>
    <dgm:cxn modelId="{147B1E17-494C-43A6-BD6F-E1F4CB625ABA}" type="presParOf" srcId="{8E1AA84B-189E-43E0-9B5B-9D18944320B2}" destId="{AB7BECCD-C8B9-4030-8F2E-95922DFE9D8A}" srcOrd="0" destOrd="0" presId="urn:microsoft.com/office/officeart/2005/8/layout/list1"/>
    <dgm:cxn modelId="{49B8458E-3F4B-4634-8C47-7C98B4068DA2}" type="presParOf" srcId="{8E1AA84B-189E-43E0-9B5B-9D18944320B2}" destId="{21C8C4F6-2F01-4B82-8FE8-3C5D066E141C}" srcOrd="1" destOrd="0" presId="urn:microsoft.com/office/officeart/2005/8/layout/list1"/>
    <dgm:cxn modelId="{6807F137-369B-46A6-B8D8-B5BC95E20FFA}" type="presParOf" srcId="{82E33527-88E7-4B5C-B996-BBA3834BF472}" destId="{730496A7-06D7-4DA3-B70D-77D0E7DA1D45}" srcOrd="9" destOrd="0" presId="urn:microsoft.com/office/officeart/2005/8/layout/list1"/>
    <dgm:cxn modelId="{5A8ADAC5-54C9-4B07-B591-8C2C81F235EB}" type="presParOf" srcId="{82E33527-88E7-4B5C-B996-BBA3834BF472}" destId="{4EF04515-2896-46DC-BC37-4DD4297B302E}" srcOrd="10" destOrd="0" presId="urn:microsoft.com/office/officeart/2005/8/layout/list1"/>
    <dgm:cxn modelId="{72FBED2A-E97B-49F1-B484-D75C75AD223A}" type="presParOf" srcId="{82E33527-88E7-4B5C-B996-BBA3834BF472}" destId="{986964FC-20D1-456C-995E-6176A18C0A49}" srcOrd="11" destOrd="0" presId="urn:microsoft.com/office/officeart/2005/8/layout/list1"/>
    <dgm:cxn modelId="{57FAE39B-5BB0-4FCC-AF58-D53459529136}" type="presParOf" srcId="{82E33527-88E7-4B5C-B996-BBA3834BF472}" destId="{1B05279F-55BE-457B-B121-811788440FF7}" srcOrd="12" destOrd="0" presId="urn:microsoft.com/office/officeart/2005/8/layout/list1"/>
    <dgm:cxn modelId="{ED8ACA8C-0F9C-4815-9E5E-C489A8DCFD7A}" type="presParOf" srcId="{1B05279F-55BE-457B-B121-811788440FF7}" destId="{CF575071-7EC4-4685-AF94-038CA5C30D47}" srcOrd="0" destOrd="0" presId="urn:microsoft.com/office/officeart/2005/8/layout/list1"/>
    <dgm:cxn modelId="{10D5D345-4675-4196-BE07-5C15931AA4F8}" type="presParOf" srcId="{1B05279F-55BE-457B-B121-811788440FF7}" destId="{62321F48-98E8-4DD0-8F76-02D38CB90EF4}" srcOrd="1" destOrd="0" presId="urn:microsoft.com/office/officeart/2005/8/layout/list1"/>
    <dgm:cxn modelId="{B012EFFE-66B8-4CE9-83D1-1571654D52E5}" type="presParOf" srcId="{82E33527-88E7-4B5C-B996-BBA3834BF472}" destId="{09E1C315-5711-4107-8CC3-60B38D77658F}" srcOrd="13" destOrd="0" presId="urn:microsoft.com/office/officeart/2005/8/layout/list1"/>
    <dgm:cxn modelId="{07D09807-9D6C-4256-BE6D-EF32969BECAE}" type="presParOf" srcId="{82E33527-88E7-4B5C-B996-BBA3834BF472}" destId="{16539CC8-7893-4843-801C-B00A56A7B519}" srcOrd="14" destOrd="0" presId="urn:microsoft.com/office/officeart/2005/8/layout/list1"/>
    <dgm:cxn modelId="{D0EF5C2E-5693-48B9-84F9-C5C6F0EF25A1}" type="presParOf" srcId="{82E33527-88E7-4B5C-B996-BBA3834BF472}" destId="{A4C63E65-0792-4180-B66D-6B9519CAF6D1}" srcOrd="15" destOrd="0" presId="urn:microsoft.com/office/officeart/2005/8/layout/list1"/>
    <dgm:cxn modelId="{ABB0BB82-AECA-43F8-9DA2-3197DE29ACA7}" type="presParOf" srcId="{82E33527-88E7-4B5C-B996-BBA3834BF472}" destId="{13DB76ED-104D-4E20-B303-1C8C386B2FAB}" srcOrd="16" destOrd="0" presId="urn:microsoft.com/office/officeart/2005/8/layout/list1"/>
    <dgm:cxn modelId="{06BFE445-AD5B-4D48-9A4C-B277E121674C}" type="presParOf" srcId="{13DB76ED-104D-4E20-B303-1C8C386B2FAB}" destId="{4EFD99E7-5CB5-409A-B6C4-CDF5D15A9A84}" srcOrd="0" destOrd="0" presId="urn:microsoft.com/office/officeart/2005/8/layout/list1"/>
    <dgm:cxn modelId="{18C7BE92-E5B0-4AD4-B15E-425A0C9CAA11}" type="presParOf" srcId="{13DB76ED-104D-4E20-B303-1C8C386B2FAB}" destId="{1F82B25E-6262-43BE-97FB-A2BB35C5AEE4}" srcOrd="1" destOrd="0" presId="urn:microsoft.com/office/officeart/2005/8/layout/list1"/>
    <dgm:cxn modelId="{2591742B-0E2F-46B8-8233-FB003F5497F0}" type="presParOf" srcId="{82E33527-88E7-4B5C-B996-BBA3834BF472}" destId="{ACABB275-1535-4AF8-AEEF-A68D3FD6EAF9}" srcOrd="17" destOrd="0" presId="urn:microsoft.com/office/officeart/2005/8/layout/list1"/>
    <dgm:cxn modelId="{E76EB629-06DC-45D7-A44F-248EB6F7975A}" type="presParOf" srcId="{82E33527-88E7-4B5C-B996-BBA3834BF472}" destId="{F88E575B-E1CC-479E-8299-651C24D646B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FFB38-A88C-4C37-9BD7-1D199CC7DEBD}">
      <dsp:nvSpPr>
        <dsp:cNvPr id="0" name=""/>
        <dsp:cNvSpPr/>
      </dsp:nvSpPr>
      <dsp:spPr>
        <a:xfrm>
          <a:off x="0" y="331755"/>
          <a:ext cx="9906000" cy="37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BC2C5-229B-4DE3-92EF-0DBC8730B8A5}">
      <dsp:nvSpPr>
        <dsp:cNvPr id="0" name=""/>
        <dsp:cNvSpPr/>
      </dsp:nvSpPr>
      <dsp:spPr>
        <a:xfrm>
          <a:off x="495300" y="110355"/>
          <a:ext cx="693420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Equità</a:t>
          </a:r>
          <a:endParaRPr lang="it-IT" sz="1500" kern="1200" dirty="0"/>
        </a:p>
      </dsp:txBody>
      <dsp:txXfrm>
        <a:off x="516916" y="131971"/>
        <a:ext cx="6890968" cy="399568"/>
      </dsp:txXfrm>
    </dsp:sp>
    <dsp:sp modelId="{E291826F-1BD0-4583-8E25-6ACFCBA123C3}">
      <dsp:nvSpPr>
        <dsp:cNvPr id="0" name=""/>
        <dsp:cNvSpPr/>
      </dsp:nvSpPr>
      <dsp:spPr>
        <a:xfrm>
          <a:off x="0" y="1012156"/>
          <a:ext cx="9906000" cy="37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1BD2B-4C6F-4734-8DF6-8FA1657BA140}">
      <dsp:nvSpPr>
        <dsp:cNvPr id="0" name=""/>
        <dsp:cNvSpPr/>
      </dsp:nvSpPr>
      <dsp:spPr>
        <a:xfrm>
          <a:off x="486424" y="711844"/>
          <a:ext cx="693420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Modernità</a:t>
          </a:r>
          <a:endParaRPr lang="it-IT" sz="1500" kern="1200" dirty="0"/>
        </a:p>
      </dsp:txBody>
      <dsp:txXfrm>
        <a:off x="508040" y="733460"/>
        <a:ext cx="6890968" cy="399568"/>
      </dsp:txXfrm>
    </dsp:sp>
    <dsp:sp modelId="{4EF04515-2896-46DC-BC37-4DD4297B302E}">
      <dsp:nvSpPr>
        <dsp:cNvPr id="0" name=""/>
        <dsp:cNvSpPr/>
      </dsp:nvSpPr>
      <dsp:spPr>
        <a:xfrm>
          <a:off x="0" y="1692556"/>
          <a:ext cx="9906000" cy="37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8C4F6-2F01-4B82-8FE8-3C5D066E141C}">
      <dsp:nvSpPr>
        <dsp:cNvPr id="0" name=""/>
        <dsp:cNvSpPr/>
      </dsp:nvSpPr>
      <dsp:spPr>
        <a:xfrm>
          <a:off x="495300" y="1471156"/>
          <a:ext cx="693420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Vicinanza</a:t>
          </a:r>
          <a:endParaRPr lang="it-IT" sz="1500" kern="1200" dirty="0"/>
        </a:p>
      </dsp:txBody>
      <dsp:txXfrm>
        <a:off x="516916" y="1492772"/>
        <a:ext cx="6890968" cy="399568"/>
      </dsp:txXfrm>
    </dsp:sp>
    <dsp:sp modelId="{16539CC8-7893-4843-801C-B00A56A7B519}">
      <dsp:nvSpPr>
        <dsp:cNvPr id="0" name=""/>
        <dsp:cNvSpPr/>
      </dsp:nvSpPr>
      <dsp:spPr>
        <a:xfrm>
          <a:off x="0" y="2372956"/>
          <a:ext cx="9906000" cy="37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321F48-98E8-4DD0-8F76-02D38CB90EF4}">
      <dsp:nvSpPr>
        <dsp:cNvPr id="0" name=""/>
        <dsp:cNvSpPr/>
      </dsp:nvSpPr>
      <dsp:spPr>
        <a:xfrm>
          <a:off x="495300" y="2151556"/>
          <a:ext cx="693420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Etica</a:t>
          </a:r>
          <a:endParaRPr lang="it-IT" sz="1500" kern="1200" dirty="0"/>
        </a:p>
      </dsp:txBody>
      <dsp:txXfrm>
        <a:off x="516916" y="2173172"/>
        <a:ext cx="6890968" cy="399568"/>
      </dsp:txXfrm>
    </dsp:sp>
    <dsp:sp modelId="{F88E575B-E1CC-479E-8299-651C24D646B4}">
      <dsp:nvSpPr>
        <dsp:cNvPr id="0" name=""/>
        <dsp:cNvSpPr/>
      </dsp:nvSpPr>
      <dsp:spPr>
        <a:xfrm>
          <a:off x="0" y="3053356"/>
          <a:ext cx="9906000" cy="37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82B25E-6262-43BE-97FB-A2BB35C5AEE4}">
      <dsp:nvSpPr>
        <dsp:cNvPr id="0" name=""/>
        <dsp:cNvSpPr/>
      </dsp:nvSpPr>
      <dsp:spPr>
        <a:xfrm>
          <a:off x="495300" y="2831956"/>
          <a:ext cx="6934200" cy="442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2096" tIns="0" rIns="262096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Affidabilità</a:t>
          </a:r>
          <a:endParaRPr lang="it-IT" sz="1500" kern="1200" dirty="0"/>
        </a:p>
      </dsp:txBody>
      <dsp:txXfrm>
        <a:off x="516916" y="2853572"/>
        <a:ext cx="6890968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00966-5D7D-47E2-9749-E7742F94F0E3}" type="datetimeFigureOut">
              <a:rPr lang="it-CH" smtClean="0"/>
              <a:t>22.11.2021</a:t>
            </a:fld>
            <a:endParaRPr 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779FE-42C2-4D59-83C8-6A26E0BBC5BA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3955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CH" dirty="0" smtClean="0"/>
              <a:t>Unione Segretari comunali ticinesi</a:t>
            </a:r>
            <a:endParaRPr lang="it-CH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CH" dirty="0" smtClean="0"/>
              <a:t>Progetto analisi campi di lavoro dell’associazione</a:t>
            </a:r>
          </a:p>
          <a:p>
            <a:r>
              <a:rPr lang="it-CH" dirty="0" smtClean="0"/>
              <a:t>Revisione della missione e dei valori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146374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smtClean="0"/>
              <a:t>Associazione come strumento per valorizzare  la professione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dirty="0" smtClean="0"/>
              <a:t>Veicolare l’immagine professionale del segretario comunale e dei funzionari comunali</a:t>
            </a:r>
          </a:p>
          <a:p>
            <a:r>
              <a:rPr lang="it-CH" dirty="0" smtClean="0"/>
              <a:t>Attraverso la formazione rendere attrattiva  la professione</a:t>
            </a:r>
          </a:p>
          <a:p>
            <a:r>
              <a:rPr lang="it-CH" dirty="0" smtClean="0"/>
              <a:t>Valutare la  creazione di una protezione giuridica  per i soci</a:t>
            </a:r>
          </a:p>
          <a:p>
            <a:r>
              <a:rPr lang="it-CH" dirty="0" smtClean="0"/>
              <a:t>Fungere da antenna per la tutela e la sensibilizzazione della dignità della  professione anche per quanto  concerne gli aspetti retributivi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13702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smtClean="0"/>
              <a:t>Vita ricreativa dell’associazione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dirty="0" smtClean="0"/>
              <a:t>I momenti  conviviali rafforzano la coesione  dei soci, le relazioni professionali e lo scambio di esperienze</a:t>
            </a:r>
          </a:p>
          <a:p>
            <a:r>
              <a:rPr lang="it-CH" dirty="0" smtClean="0"/>
              <a:t>Evento annuale a favore di tutti i soci</a:t>
            </a:r>
          </a:p>
          <a:p>
            <a:r>
              <a:rPr lang="it-CH" dirty="0" smtClean="0"/>
              <a:t>Promuovere occasionalmente momenti di aggregazione a livello locale fra soci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212151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smtClean="0"/>
              <a:t>Visione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CH" dirty="0" smtClean="0"/>
              <a:t>L’unione Segretari comunali  ticinesi vuole essere vicina  a tutti i suoi soci per essere un’entità aggregatrice e di riferimento.</a:t>
            </a:r>
            <a:endParaRPr lang="it-CH" dirty="0"/>
          </a:p>
          <a:p>
            <a:pPr marL="0" indent="0" algn="just">
              <a:buNone/>
            </a:pPr>
            <a:r>
              <a:rPr lang="it-IT" dirty="0" smtClean="0"/>
              <a:t>Associazione con </a:t>
            </a:r>
            <a:r>
              <a:rPr lang="it-IT" dirty="0"/>
              <a:t>una </a:t>
            </a:r>
            <a:r>
              <a:rPr lang="it-IT" dirty="0" smtClean="0"/>
              <a:t>storia centenaria, </a:t>
            </a:r>
            <a:r>
              <a:rPr lang="it-IT" dirty="0"/>
              <a:t>fondata su valori comuni, ma anche votata alla </a:t>
            </a:r>
            <a:r>
              <a:rPr lang="it-IT" dirty="0" smtClean="0"/>
              <a:t>modernità  per valorizzare la professione del Segretario comunale.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32782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smtClean="0"/>
              <a:t>Missione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1412" y="1882066"/>
            <a:ext cx="9905999" cy="447434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CH" dirty="0" smtClean="0"/>
              <a:t>L’unione segretari comunali ticinesi vuole essere un’associazione votata a valorizzare e difendere la missione, la vocazione e la professionalità dei Segretari comunali e dei soci. Attraverso la definizione degli obiettivi di formazione professionale l’unione mira a far riconoscere, promuovere  e a rendere sempre attrattiva la figura del segretario comunale e dei suoi soci</a:t>
            </a:r>
            <a:r>
              <a:rPr lang="it-CH" dirty="0"/>
              <a:t>,</a:t>
            </a:r>
            <a:r>
              <a:rPr lang="it-CH" dirty="0" smtClean="0"/>
              <a:t> una funzione pubblica a favore delle autorità comunali  e delle cittadine e dei cittadini.</a:t>
            </a:r>
          </a:p>
          <a:p>
            <a:pPr marL="0" indent="0" algn="just">
              <a:buNone/>
            </a:pPr>
            <a:r>
              <a:rPr lang="it-CH" dirty="0" smtClean="0"/>
              <a:t>La coesione e le relazioni fra i soci sono un elemento caratterizzante dell’operato  dell’associazione. </a:t>
            </a:r>
          </a:p>
          <a:p>
            <a:pPr marL="0" indent="0" algn="just">
              <a:buNone/>
            </a:pPr>
            <a:r>
              <a:rPr lang="it-IT" dirty="0" smtClean="0"/>
              <a:t>Aperta </a:t>
            </a:r>
            <a:r>
              <a:rPr lang="it-IT" dirty="0"/>
              <a:t>al dialogo e attenta alle proprie </a:t>
            </a:r>
            <a:r>
              <a:rPr lang="it-IT" dirty="0" smtClean="0"/>
              <a:t>caratteristiche, l’unione costruisce </a:t>
            </a:r>
            <a:r>
              <a:rPr lang="it-IT" dirty="0"/>
              <a:t>la propria </a:t>
            </a:r>
            <a:r>
              <a:rPr lang="it-IT" dirty="0" smtClean="0"/>
              <a:t>identità.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36875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smtClean="0"/>
              <a:t>Valori dell’associazione</a:t>
            </a:r>
            <a:endParaRPr lang="it-CH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431435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5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smtClean="0"/>
              <a:t>Target soci associazione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dirty="0" smtClean="0"/>
              <a:t>Segretari comunali e Vice segretari</a:t>
            </a:r>
          </a:p>
          <a:p>
            <a:r>
              <a:rPr lang="it-CH" dirty="0" smtClean="0"/>
              <a:t>Pensionati e  soci onorari</a:t>
            </a:r>
          </a:p>
          <a:p>
            <a:r>
              <a:rPr lang="it-CH" dirty="0" smtClean="0"/>
              <a:t>Dipendenti </a:t>
            </a:r>
            <a:r>
              <a:rPr lang="it-CH" dirty="0"/>
              <a:t>comunali  con funzione di </a:t>
            </a:r>
            <a:r>
              <a:rPr lang="it-CH" dirty="0" smtClean="0"/>
              <a:t>responsabilità? Con o senza diploma quadri dirigenti?</a:t>
            </a:r>
            <a:endParaRPr lang="it-CH" dirty="0"/>
          </a:p>
          <a:p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7241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smtClean="0"/>
              <a:t>Formazione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dirty="0" smtClean="0"/>
              <a:t>Definizione obiettivi formazione di base e continua</a:t>
            </a:r>
          </a:p>
          <a:p>
            <a:r>
              <a:rPr lang="it-CH" dirty="0" smtClean="0"/>
              <a:t>Collaborazione con IFC o altri enti nel raggiungimento obiettivi di formazione partecipando ai lavori della Commissione cantonale</a:t>
            </a:r>
          </a:p>
          <a:p>
            <a:r>
              <a:rPr lang="it-CH" dirty="0" smtClean="0"/>
              <a:t>Organizzare momenti formativi  in proprio con il riconoscimento della commissione di formazione 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6161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smtClean="0"/>
              <a:t>Partner cantonale per consultazioni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CH" dirty="0" smtClean="0"/>
              <a:t>Essere un partner per l’amministrazione cantonale nelle procedure di revisione di leggi e regolamenti</a:t>
            </a:r>
          </a:p>
          <a:p>
            <a:r>
              <a:rPr lang="it-CH" dirty="0" smtClean="0"/>
              <a:t>Incontri ricorrenti con la SEL per definire possibili obiettivi o aspetti da migliorare  nel settore legislativo e negli strumenti di gestione di un Comune</a:t>
            </a:r>
          </a:p>
          <a:p>
            <a:r>
              <a:rPr lang="it-CH" dirty="0" smtClean="0"/>
              <a:t>Essere un partner attivo nei processi di revisione della LOC</a:t>
            </a:r>
          </a:p>
          <a:p>
            <a:r>
              <a:rPr lang="it-CH" dirty="0" smtClean="0"/>
              <a:t>Per raggiungere tale obiettivo occorre ottenere la collaborazione di tutti i  soci nel partecipare ai possibili gruppi di lavoro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236238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smtClean="0"/>
              <a:t>Collaborazione con altre associazioni di categoria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dirty="0" smtClean="0"/>
              <a:t>Dialogare e collaborare con le altre associazioni di categoria dei collaboratori comunali</a:t>
            </a:r>
          </a:p>
          <a:p>
            <a:r>
              <a:rPr lang="it-CH" dirty="0" smtClean="0"/>
              <a:t>Promuovere  l’istituzione di un </a:t>
            </a:r>
            <a:r>
              <a:rPr lang="it-CH" dirty="0" err="1" smtClean="0"/>
              <a:t>gremio</a:t>
            </a:r>
            <a:r>
              <a:rPr lang="it-CH" dirty="0" smtClean="0"/>
              <a:t> per la condivisione di temi o progetti comuni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274067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 smtClean="0"/>
              <a:t>Nuovi strumenti per essere vicini ai soci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dirty="0" smtClean="0"/>
              <a:t>Favorire il </a:t>
            </a:r>
            <a:r>
              <a:rPr lang="it-CH" dirty="0" err="1" smtClean="0"/>
              <a:t>dïalogo</a:t>
            </a:r>
            <a:r>
              <a:rPr lang="it-CH" dirty="0"/>
              <a:t> </a:t>
            </a:r>
            <a:r>
              <a:rPr lang="it-CH" dirty="0" smtClean="0"/>
              <a:t>fra i soci grazie a piattaforme informatiche o newsletter che informino </a:t>
            </a:r>
            <a:r>
              <a:rPr lang="it-CH" smtClean="0"/>
              <a:t>le colleghe e i </a:t>
            </a:r>
            <a:r>
              <a:rPr lang="it-CH" dirty="0" smtClean="0"/>
              <a:t>colleghi su temi comuni o buone pratiche da adottare</a:t>
            </a:r>
          </a:p>
        </p:txBody>
      </p:sp>
    </p:spTree>
    <p:extLst>
      <p:ext uri="{BB962C8B-B14F-4D97-AF65-F5344CB8AC3E}">
        <p14:creationId xmlns:p14="http://schemas.microsoft.com/office/powerpoint/2010/main" val="258535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194</TotalTime>
  <Words>462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Tw Cen MT</vt:lpstr>
      <vt:lpstr>Circuito</vt:lpstr>
      <vt:lpstr>Unione Segretari comunali ticinesi</vt:lpstr>
      <vt:lpstr>Visione</vt:lpstr>
      <vt:lpstr>Missione</vt:lpstr>
      <vt:lpstr>Valori dell’associazione</vt:lpstr>
      <vt:lpstr>Target soci associazione</vt:lpstr>
      <vt:lpstr>Formazione</vt:lpstr>
      <vt:lpstr>Partner cantonale per consultazioni</vt:lpstr>
      <vt:lpstr>Collaborazione con altre associazioni di categoria</vt:lpstr>
      <vt:lpstr>Nuovi strumenti per essere vicini ai soci</vt:lpstr>
      <vt:lpstr>Associazione come strumento per valorizzare  la professione</vt:lpstr>
      <vt:lpstr>Vita ricreativa dell’associazione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Unione Segretari comunali ticinesi</dc:title>
  <dc:creator>Massimo Demenga</dc:creator>
  <cp:lastModifiedBy>Géraldine Huppert</cp:lastModifiedBy>
  <cp:revision>20</cp:revision>
  <cp:lastPrinted>2021-08-20T05:52:56Z</cp:lastPrinted>
  <dcterms:created xsi:type="dcterms:W3CDTF">2021-08-18T17:24:01Z</dcterms:created>
  <dcterms:modified xsi:type="dcterms:W3CDTF">2021-11-22T06:55:53Z</dcterms:modified>
</cp:coreProperties>
</file>